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61" r:id="rId3"/>
    <p:sldId id="257" r:id="rId4"/>
    <p:sldId id="260" r:id="rId5"/>
    <p:sldId id="262" r:id="rId6"/>
    <p:sldId id="263" r:id="rId7"/>
    <p:sldId id="270" r:id="rId8"/>
    <p:sldId id="271" r:id="rId9"/>
    <p:sldId id="264" r:id="rId10"/>
    <p:sldId id="269" r:id="rId11"/>
    <p:sldId id="268"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99A"/>
    <a:srgbClr val="F9DCA1"/>
    <a:srgbClr val="FBE6BD"/>
    <a:srgbClr val="1F33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0" d="100"/>
          <a:sy n="70" d="100"/>
        </p:scale>
        <p:origin x="888"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2BD382A-D747-4687-B545-18FDBCC60BBB}" type="datetimeFigureOut">
              <a:rPr lang="en-US" smtClean="0"/>
              <a:t>7/6/2017</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9563DC2E-45CE-4903-805D-0842153CEF5D}" type="slidenum">
              <a:rPr lang="en-US" smtClean="0"/>
              <a:t>‹#›</a:t>
            </a:fld>
            <a:endParaRPr lang="en-US"/>
          </a:p>
        </p:txBody>
      </p:sp>
    </p:spTree>
    <p:extLst>
      <p:ext uri="{BB962C8B-B14F-4D97-AF65-F5344CB8AC3E}">
        <p14:creationId xmlns:p14="http://schemas.microsoft.com/office/powerpoint/2010/main" val="268998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BD382A-D747-4687-B545-18FDBCC60BBB}"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3134390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BD382A-D747-4687-B545-18FDBCC60BBB}"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2500110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BD382A-D747-4687-B545-18FDBCC60BBB}"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142331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BD382A-D747-4687-B545-18FDBCC60BBB}" type="datetimeFigureOut">
              <a:rPr lang="en-US" smtClean="0"/>
              <a:t>7/6/2017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4002877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BD382A-D747-4687-B545-18FDBCC60BBB}" type="datetimeFigureOut">
              <a:rPr lang="en-US" smtClean="0"/>
              <a:t>7/6/2017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276457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BD382A-D747-4687-B545-18FDBCC60BBB}" type="datetimeFigureOut">
              <a:rPr lang="en-US" smtClean="0"/>
              <a:t>7/6/2017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343878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BD382A-D747-4687-B545-18FDBCC60BBB}" type="datetimeFigureOut">
              <a:rPr lang="en-US" smtClean="0"/>
              <a:t>7/6/2017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97079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BD382A-D747-4687-B545-18FDBCC60BBB}" type="datetimeFigureOut">
              <a:rPr lang="en-US" smtClean="0"/>
              <a:t>7/6/2017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3DC2E-45CE-4903-805D-0842153CEF5D}" type="slidenum">
              <a:rPr lang="en-US" smtClean="0"/>
              <a:t>‹#›</a:t>
            </a:fld>
            <a:endParaRPr lang="en-US"/>
          </a:p>
        </p:txBody>
      </p:sp>
    </p:spTree>
    <p:extLst>
      <p:ext uri="{BB962C8B-B14F-4D97-AF65-F5344CB8AC3E}">
        <p14:creationId xmlns:p14="http://schemas.microsoft.com/office/powerpoint/2010/main" val="282692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B2BD382A-D747-4687-B545-18FDBCC60BBB}" type="datetimeFigureOut">
              <a:rPr lang="en-US" smtClean="0"/>
              <a:t>7/6/2017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9563DC2E-45CE-4903-805D-0842153CEF5D}" type="slidenum">
              <a:rPr lang="en-US" smtClean="0"/>
              <a:t>‹#›</a:t>
            </a:fld>
            <a:endParaRPr lang="en-US"/>
          </a:p>
        </p:txBody>
      </p:sp>
    </p:spTree>
    <p:extLst>
      <p:ext uri="{BB962C8B-B14F-4D97-AF65-F5344CB8AC3E}">
        <p14:creationId xmlns:p14="http://schemas.microsoft.com/office/powerpoint/2010/main" val="3954735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B2BD382A-D747-4687-B545-18FDBCC60BBB}" type="datetimeFigureOut">
              <a:rPr lang="en-US" smtClean="0"/>
              <a:t>7/6/2017</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9563DC2E-45CE-4903-805D-0842153CEF5D}" type="slidenum">
              <a:rPr lang="en-US" smtClean="0"/>
              <a:t>‹#›</a:t>
            </a:fld>
            <a:endParaRPr lang="en-US"/>
          </a:p>
        </p:txBody>
      </p:sp>
    </p:spTree>
    <p:extLst>
      <p:ext uri="{BB962C8B-B14F-4D97-AF65-F5344CB8AC3E}">
        <p14:creationId xmlns:p14="http://schemas.microsoft.com/office/powerpoint/2010/main" val="23835794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2BD382A-D747-4687-B545-18FDBCC60BBB}" type="datetimeFigureOut">
              <a:rPr lang="en-US" smtClean="0"/>
              <a:t>7/6/2017</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9563DC2E-45CE-4903-805D-0842153CEF5D}" type="slidenum">
              <a:rPr lang="en-US" smtClean="0"/>
              <a:t>‹#›</a:t>
            </a:fld>
            <a:endParaRPr lang="en-US"/>
          </a:p>
        </p:txBody>
      </p:sp>
    </p:spTree>
    <p:extLst>
      <p:ext uri="{BB962C8B-B14F-4D97-AF65-F5344CB8AC3E}">
        <p14:creationId xmlns:p14="http://schemas.microsoft.com/office/powerpoint/2010/main" val="248692605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jpe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9.jpg"/><Relationship Id="rId7" Type="http://schemas.openxmlformats.org/officeDocument/2006/relationships/image" Target="../media/image33.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6796" cy="6858000"/>
          </a:xfrm>
          <a:prstGeom prst="rect">
            <a:avLst/>
          </a:prstGeom>
        </p:spPr>
      </p:pic>
      <p:sp>
        <p:nvSpPr>
          <p:cNvPr id="10" name="Rectangle 9"/>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50723" y="2691771"/>
            <a:ext cx="6105349" cy="1474457"/>
          </a:xfrm>
        </p:spPr>
        <p:txBody>
          <a:bodyPr/>
          <a:lstStyle/>
          <a:p>
            <a:pPr algn="ctr"/>
            <a:r>
              <a:rPr lang="en-US" dirty="0" smtClean="0">
                <a:latin typeface="Adobe Gothic Std B" panose="020B0800000000000000" pitchFamily="34" charset="-128"/>
                <a:ea typeface="Adobe Gothic Std B" panose="020B0800000000000000" pitchFamily="34" charset="-128"/>
              </a:rPr>
              <a:t>MABUHAY!!</a:t>
            </a:r>
            <a:endParaRPr lang="en-US" dirty="0">
              <a:latin typeface="Adobe Gothic Std B" panose="020B0800000000000000" pitchFamily="34" charset="-128"/>
              <a:ea typeface="Adobe Gothic Std B" panose="020B0800000000000000" pitchFamily="34" charset="-128"/>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08426">
            <a:off x="491175" y="781547"/>
            <a:ext cx="3726552" cy="210631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02772">
            <a:off x="703007" y="4195043"/>
            <a:ext cx="3726552" cy="239309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8379">
            <a:off x="7959580" y="506172"/>
            <a:ext cx="3810285" cy="24496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42591">
            <a:off x="7222434" y="4128287"/>
            <a:ext cx="4183758" cy="2222183"/>
          </a:xfrm>
          <a:prstGeom prst="rect">
            <a:avLst/>
          </a:prstGeom>
        </p:spPr>
      </p:pic>
    </p:spTree>
    <p:extLst>
      <p:ext uri="{BB962C8B-B14F-4D97-AF65-F5344CB8AC3E}">
        <p14:creationId xmlns:p14="http://schemas.microsoft.com/office/powerpoint/2010/main" val="317380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29" y="254638"/>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Palawan</a:t>
            </a:r>
            <a:endParaRPr lang="en-US" sz="2800" b="1" dirty="0" smtClean="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711930" y="1114425"/>
            <a:ext cx="10753343" cy="5543550"/>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28" y="1114425"/>
            <a:ext cx="10753343" cy="5543549"/>
          </a:xfrm>
          <a:prstGeom prst="rect">
            <a:avLst/>
          </a:prstGeom>
        </p:spPr>
      </p:pic>
    </p:spTree>
    <p:extLst>
      <p:ext uri="{BB962C8B-B14F-4D97-AF65-F5344CB8AC3E}">
        <p14:creationId xmlns:p14="http://schemas.microsoft.com/office/powerpoint/2010/main" val="1411933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Palawan</a:t>
            </a:r>
            <a:endParaRPr lang="en-US" sz="2800" b="1" dirty="0" smtClean="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711930" y="1186283"/>
            <a:ext cx="10753343" cy="52599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31" y="1186283"/>
            <a:ext cx="10776512" cy="5259934"/>
          </a:xfrm>
          <a:prstGeom prst="rect">
            <a:avLst/>
          </a:prstGeom>
        </p:spPr>
      </p:pic>
    </p:spTree>
    <p:extLst>
      <p:ext uri="{BB962C8B-B14F-4D97-AF65-F5344CB8AC3E}">
        <p14:creationId xmlns:p14="http://schemas.microsoft.com/office/powerpoint/2010/main" val="2333163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My Life</a:t>
            </a:r>
            <a:endParaRPr lang="en-US" sz="2800" b="1" dirty="0" smtClean="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711930" y="1189149"/>
            <a:ext cx="10753343" cy="52599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71093">
            <a:off x="883904" y="1501122"/>
            <a:ext cx="4075029" cy="22922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99625">
            <a:off x="5838440" y="3012830"/>
            <a:ext cx="2163234" cy="316570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92677">
            <a:off x="7925708" y="4036280"/>
            <a:ext cx="3452909" cy="228395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16262">
            <a:off x="927083" y="3539780"/>
            <a:ext cx="2073734" cy="278821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9221" y="3675649"/>
            <a:ext cx="3771805" cy="279861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91781">
            <a:off x="7833873" y="2021205"/>
            <a:ext cx="3505885" cy="156492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246201">
            <a:off x="4622087" y="1355731"/>
            <a:ext cx="3503321" cy="2317301"/>
          </a:xfrm>
          <a:prstGeom prst="rect">
            <a:avLst/>
          </a:prstGeom>
        </p:spPr>
      </p:pic>
    </p:spTree>
    <p:extLst>
      <p:ext uri="{BB962C8B-B14F-4D97-AF65-F5344CB8AC3E}">
        <p14:creationId xmlns:p14="http://schemas.microsoft.com/office/powerpoint/2010/main" val="2830159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7095" y="2011363"/>
            <a:ext cx="5652085" cy="3767137"/>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5"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HELLO!</a:t>
            </a:r>
            <a:endParaRPr lang="en-US" b="1" dirty="0">
              <a:solidFill>
                <a:schemeClr val="tx1"/>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711931" y="1239267"/>
            <a:ext cx="3038280" cy="3056508"/>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solidFill>
                  <a:schemeClr val="tx1"/>
                </a:solidFill>
                <a:latin typeface="Adobe Gothic Std B" panose="020B0800000000000000" pitchFamily="34" charset="-128"/>
                <a:ea typeface="Adobe Gothic Std B" panose="020B0800000000000000" pitchFamily="34" charset="-128"/>
              </a:rPr>
              <a:t>I’m Santino Campos and I’m from the Philippines! It’s great to be here in the lovely country of France, but for now, let me show all of you the wonders of my country, The Philippines</a:t>
            </a:r>
          </a:p>
        </p:txBody>
      </p:sp>
      <p:sp>
        <p:nvSpPr>
          <p:cNvPr id="8" name="Rectangle 7"/>
          <p:cNvSpPr/>
          <p:nvPr/>
        </p:nvSpPr>
        <p:spPr>
          <a:xfrm>
            <a:off x="4038600" y="1239267"/>
            <a:ext cx="7355745" cy="5079720"/>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0582" t="-342" r="23309" b="342"/>
          <a:stretch/>
        </p:blipFill>
        <p:spPr>
          <a:xfrm rot="327350">
            <a:off x="4445197" y="1580684"/>
            <a:ext cx="2447978" cy="2899238"/>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r="47998"/>
          <a:stretch/>
        </p:blipFill>
        <p:spPr>
          <a:xfrm rot="20894734">
            <a:off x="8061473" y="1965757"/>
            <a:ext cx="2675193" cy="3858348"/>
          </a:xfrm>
          <a:prstGeom prst="rect">
            <a:avLst/>
          </a:prstGeom>
        </p:spPr>
      </p:pic>
    </p:spTree>
    <p:extLst>
      <p:ext uri="{BB962C8B-B14F-4D97-AF65-F5344CB8AC3E}">
        <p14:creationId xmlns:p14="http://schemas.microsoft.com/office/powerpoint/2010/main" val="201501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40461" y="2011363"/>
            <a:ext cx="2825352" cy="3767137"/>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7"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THE PHILIPPINES</a:t>
            </a:r>
            <a:endParaRPr lang="en-US" b="1" dirty="0">
              <a:solidFill>
                <a:schemeClr val="tx1"/>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719715" y="1209083"/>
            <a:ext cx="3205320" cy="2352467"/>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smtClean="0">
                <a:solidFill>
                  <a:schemeClr val="tx1"/>
                </a:solidFill>
                <a:latin typeface="Adobe Gothic Std B" panose="020B0800000000000000" pitchFamily="34" charset="-128"/>
                <a:ea typeface="Adobe Gothic Std B" panose="020B0800000000000000" pitchFamily="34" charset="-128"/>
              </a:rPr>
              <a:t>The Philippines is a very varied country! You have places ranging from the magnificent city skylines to the north to the beautiful  untouched nature to the south!</a:t>
            </a:r>
            <a:endParaRPr lang="en-US" sz="1200" b="1" dirty="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4168346" y="1209084"/>
            <a:ext cx="7392899" cy="5259932"/>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01270">
            <a:off x="4545594" y="1412109"/>
            <a:ext cx="2151996" cy="280469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1019">
            <a:off x="7687411" y="4352193"/>
            <a:ext cx="3669383" cy="1830142"/>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036" y="4423989"/>
            <a:ext cx="3021554" cy="1845932"/>
          </a:xfrm>
          <a:prstGeom prst="rect">
            <a:avLst/>
          </a:prstGeom>
        </p:spPr>
      </p:pic>
      <p:pic>
        <p:nvPicPr>
          <p:cNvPr id="1026" name="Picture 2" descr="http://farm4.static.flickr.com/3512/3207956513_312ec378d5_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6932" y="1560131"/>
            <a:ext cx="3801661" cy="247487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26969" y="3764693"/>
            <a:ext cx="3205320" cy="2685968"/>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200" b="1" dirty="0">
              <a:solidFill>
                <a:schemeClr val="tx1"/>
              </a:solidFill>
              <a:latin typeface="Adobe Gothic Std B" panose="020B0800000000000000" pitchFamily="34" charset="-128"/>
              <a:ea typeface="Adobe Gothic Std B" panose="020B0800000000000000" pitchFamily="34" charset="-128"/>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343" y="4142317"/>
            <a:ext cx="2786872" cy="1914039"/>
          </a:xfrm>
          <a:prstGeom prst="rect">
            <a:avLst/>
          </a:prstGeom>
        </p:spPr>
      </p:pic>
    </p:spTree>
    <p:extLst>
      <p:ext uri="{BB962C8B-B14F-4D97-AF65-F5344CB8AC3E}">
        <p14:creationId xmlns:p14="http://schemas.microsoft.com/office/powerpoint/2010/main" val="111190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7"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BACOLOD</a:t>
            </a:r>
            <a:endParaRPr lang="en-US" b="1" dirty="0">
              <a:solidFill>
                <a:schemeClr val="tx1"/>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711930" y="1212268"/>
            <a:ext cx="2665584"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chemeClr val="tx1"/>
                </a:solidFill>
                <a:latin typeface="Adobe Gothic Std B" panose="020B0800000000000000" pitchFamily="34" charset="-128"/>
                <a:ea typeface="Adobe Gothic Std B" panose="020B0800000000000000" pitchFamily="34" charset="-128"/>
              </a:rPr>
              <a:t>I live in the city of Bacolod, near the center of the Philippines. It’s home to half a million a people, filled to the brim with tourist spots and festivals and other things to do!</a:t>
            </a:r>
            <a:endParaRPr lang="en-US" sz="1200" b="1" dirty="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3853426" y="1201324"/>
            <a:ext cx="7678893"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2052" name="Picture 4" descr="http://www.crispypataatkarekare.com/wp-content/uploads/2014/03/the-ruins-talisay-negros-occidental-0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4966">
            <a:off x="7195142" y="3573142"/>
            <a:ext cx="4018618" cy="26623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farm8.staticflickr.com/7041/6823213882_b4687d6b7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23221">
            <a:off x="4151502" y="1483644"/>
            <a:ext cx="3337436" cy="22294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ynegrosislandguide.com/promos/wp-content/uploads/2013/09/Masskar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1695" y="3958453"/>
            <a:ext cx="3552474" cy="23594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ceb2-2.fna.fbcdn.net/v/t35.0-12/19723946_1481383185259717_471232798_o.jpg?oh=c44a6da0e6f4063819eb8c347ae5e5b3&amp;oe=595B999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8630" y="1390871"/>
            <a:ext cx="3811395" cy="227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86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My home</a:t>
            </a:r>
          </a:p>
        </p:txBody>
      </p:sp>
      <p:sp>
        <p:nvSpPr>
          <p:cNvPr id="7" name="Rectangle 6"/>
          <p:cNvSpPr/>
          <p:nvPr/>
        </p:nvSpPr>
        <p:spPr>
          <a:xfrm>
            <a:off x="715966" y="1212267"/>
            <a:ext cx="2665584"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chemeClr val="tx1"/>
                </a:solidFill>
                <a:latin typeface="Adobe Gothic Std B" panose="020B0800000000000000" pitchFamily="34" charset="-128"/>
                <a:ea typeface="Adobe Gothic Std B" panose="020B0800000000000000" pitchFamily="34" charset="-128"/>
              </a:rPr>
              <a:t>I’m live near the country side with a </a:t>
            </a:r>
            <a:r>
              <a:rPr lang="en-US" b="1" i="1" dirty="0" smtClean="0">
                <a:solidFill>
                  <a:schemeClr val="tx1"/>
                </a:solidFill>
                <a:latin typeface="Adobe Gothic Std B" panose="020B0800000000000000" pitchFamily="34" charset="-128"/>
                <a:ea typeface="Adobe Gothic Std B" panose="020B0800000000000000" pitchFamily="34" charset="-128"/>
              </a:rPr>
              <a:t>very </a:t>
            </a:r>
            <a:r>
              <a:rPr lang="en-US" b="1" dirty="0">
                <a:solidFill>
                  <a:schemeClr val="tx1"/>
                </a:solidFill>
                <a:latin typeface="Adobe Gothic Std B" panose="020B0800000000000000" pitchFamily="34" charset="-128"/>
                <a:ea typeface="Adobe Gothic Std B" panose="020B0800000000000000" pitchFamily="34" charset="-128"/>
              </a:rPr>
              <a:t> </a:t>
            </a:r>
            <a:r>
              <a:rPr lang="en-US" b="1" dirty="0" smtClean="0">
                <a:solidFill>
                  <a:schemeClr val="tx1"/>
                </a:solidFill>
                <a:latin typeface="Adobe Gothic Std B" panose="020B0800000000000000" pitchFamily="34" charset="-128"/>
                <a:ea typeface="Adobe Gothic Std B" panose="020B0800000000000000" pitchFamily="34" charset="-128"/>
              </a:rPr>
              <a:t>large family. Along with my parents I have 3 brothers, all younger than me. </a:t>
            </a:r>
            <a:endParaRPr lang="en-US" b="1" dirty="0">
              <a:solidFill>
                <a:schemeClr val="tx1"/>
              </a:solidFill>
              <a:latin typeface="Adobe Gothic Std B" panose="020B0800000000000000" pitchFamily="34" charset="-128"/>
              <a:ea typeface="Adobe Gothic Std B" panose="020B0800000000000000" pitchFamily="34" charset="-128"/>
            </a:endParaRPr>
          </a:p>
          <a:p>
            <a:pPr algn="ctr"/>
            <a:endParaRPr lang="en-US" b="1" dirty="0" smtClean="0">
              <a:solidFill>
                <a:schemeClr val="tx1"/>
              </a:solidFill>
              <a:latin typeface="Adobe Gothic Std B" panose="020B0800000000000000" pitchFamily="34" charset="-128"/>
              <a:ea typeface="Adobe Gothic Std B" panose="020B0800000000000000" pitchFamily="34" charset="-128"/>
            </a:endParaRPr>
          </a:p>
          <a:p>
            <a:pPr algn="ctr"/>
            <a:r>
              <a:rPr lang="en-US" b="1" dirty="0" smtClean="0">
                <a:solidFill>
                  <a:schemeClr val="tx1"/>
                </a:solidFill>
                <a:latin typeface="Adobe Gothic Std B" panose="020B0800000000000000" pitchFamily="34" charset="-128"/>
                <a:ea typeface="Adobe Gothic Std B" panose="020B0800000000000000" pitchFamily="34" charset="-128"/>
              </a:rPr>
              <a:t>Occasionally we’ll have relatives flying in from other parts of the world for Christmas, making our already big family even bigger, even for a short time.</a:t>
            </a: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3548626" y="1212268"/>
            <a:ext cx="7678893"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53209">
            <a:off x="7034205" y="3546538"/>
            <a:ext cx="4030531" cy="2676525"/>
          </a:xfrm>
          <a:prstGeom prst="rect">
            <a:avLst/>
          </a:prstGeom>
        </p:spPr>
      </p:pic>
      <p:pic>
        <p:nvPicPr>
          <p:cNvPr id="10" name="Content Placeholder 9"/>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1175058">
            <a:off x="3784786" y="3337405"/>
            <a:ext cx="3820355" cy="2865267"/>
          </a:xfr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99409">
            <a:off x="3755141" y="1382649"/>
            <a:ext cx="3695370" cy="2793923"/>
          </a:xfrm>
          <a:prstGeom prst="rect">
            <a:avLst/>
          </a:prstGeom>
        </p:spPr>
      </p:pic>
      <p:pic>
        <p:nvPicPr>
          <p:cNvPr id="15" name="Picture 14"/>
          <p:cNvPicPr>
            <a:picLocks noChangeAspect="1"/>
          </p:cNvPicPr>
          <p:nvPr/>
        </p:nvPicPr>
        <p:blipFill rotWithShape="1">
          <a:blip r:embed="rId6"/>
          <a:srcRect l="3883" t="12955" r="5219" b="4913"/>
          <a:stretch/>
        </p:blipFill>
        <p:spPr>
          <a:xfrm rot="705335">
            <a:off x="7522497" y="1652391"/>
            <a:ext cx="3410026" cy="1854442"/>
          </a:xfrm>
          <a:prstGeom prst="rect">
            <a:avLst/>
          </a:prstGeom>
        </p:spPr>
      </p:pic>
    </p:spTree>
    <p:extLst>
      <p:ext uri="{BB962C8B-B14F-4D97-AF65-F5344CB8AC3E}">
        <p14:creationId xmlns:p14="http://schemas.microsoft.com/office/powerpoint/2010/main" val="1614033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What I do</a:t>
            </a:r>
          </a:p>
        </p:txBody>
      </p:sp>
      <p:sp>
        <p:nvSpPr>
          <p:cNvPr id="7" name="Rectangle 6"/>
          <p:cNvSpPr/>
          <p:nvPr/>
        </p:nvSpPr>
        <p:spPr>
          <a:xfrm>
            <a:off x="715966" y="1212267"/>
            <a:ext cx="2665584"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chemeClr val="tx1"/>
                </a:solidFill>
                <a:latin typeface="Adobe Gothic Std B" panose="020B0800000000000000" pitchFamily="34" charset="-128"/>
                <a:ea typeface="Adobe Gothic Std B" panose="020B0800000000000000" pitchFamily="34" charset="-128"/>
              </a:rPr>
              <a:t>Me and my family are very athletic.</a:t>
            </a:r>
          </a:p>
          <a:p>
            <a:pPr algn="ctr"/>
            <a:endParaRPr lang="en-US" b="1" dirty="0">
              <a:solidFill>
                <a:schemeClr val="tx1"/>
              </a:solidFill>
              <a:latin typeface="Adobe Gothic Std B" panose="020B0800000000000000" pitchFamily="34" charset="-128"/>
              <a:ea typeface="Adobe Gothic Std B" panose="020B0800000000000000" pitchFamily="34" charset="-128"/>
            </a:endParaRPr>
          </a:p>
          <a:p>
            <a:pPr algn="ctr"/>
            <a:r>
              <a:rPr lang="en-US" b="1" dirty="0" smtClean="0">
                <a:solidFill>
                  <a:schemeClr val="tx1"/>
                </a:solidFill>
                <a:latin typeface="Adobe Gothic Std B" panose="020B0800000000000000" pitchFamily="34" charset="-128"/>
                <a:ea typeface="Adobe Gothic Std B" panose="020B0800000000000000" pitchFamily="34" charset="-128"/>
              </a:rPr>
              <a:t>We all do many kinds of physical activities like biking, swimming or doing triathlons. We often explore the country while also doing these things.</a:t>
            </a: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3548626" y="1212268"/>
            <a:ext cx="7678893"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5071">
            <a:off x="8387239" y="1360724"/>
            <a:ext cx="2546992" cy="321302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269052">
            <a:off x="3661042" y="1366659"/>
            <a:ext cx="3332843" cy="249963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047605">
            <a:off x="4363724" y="3412524"/>
            <a:ext cx="2118984" cy="2825312"/>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3884">
            <a:off x="7297954" y="3328632"/>
            <a:ext cx="2876081" cy="2876081"/>
          </a:xfrm>
          <a:prstGeom prst="rect">
            <a:avLst/>
          </a:prstGeom>
        </p:spPr>
      </p:pic>
    </p:spTree>
    <p:extLst>
      <p:ext uri="{BB962C8B-B14F-4D97-AF65-F5344CB8AC3E}">
        <p14:creationId xmlns:p14="http://schemas.microsoft.com/office/powerpoint/2010/main" val="2534804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0"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err="1" smtClean="0">
                <a:solidFill>
                  <a:schemeClr val="tx1"/>
                </a:solidFill>
                <a:latin typeface="Adobe Gothic Std B" panose="020B0800000000000000" pitchFamily="34" charset="-128"/>
                <a:ea typeface="Adobe Gothic Std B" panose="020B0800000000000000" pitchFamily="34" charset="-128"/>
              </a:rPr>
              <a:t>Sipala</a:t>
            </a:r>
            <a:r>
              <a:rPr lang="en-US" sz="2800" b="1" dirty="0" err="1" smtClean="0">
                <a:solidFill>
                  <a:schemeClr val="tx1"/>
                </a:solidFill>
                <a:latin typeface="Adobe Gothic Std B" panose="020B0800000000000000" pitchFamily="34" charset="-128"/>
                <a:ea typeface="Adobe Gothic Std B" panose="020B0800000000000000" pitchFamily="34" charset="-128"/>
              </a:rPr>
              <a:t>y</a:t>
            </a:r>
            <a:r>
              <a:rPr lang="en-US" sz="2800" b="1" dirty="0" smtClean="0">
                <a:solidFill>
                  <a:schemeClr val="tx1"/>
                </a:solidFill>
                <a:latin typeface="Adobe Gothic Std B" panose="020B0800000000000000" pitchFamily="34" charset="-128"/>
                <a:ea typeface="Adobe Gothic Std B" panose="020B0800000000000000" pitchFamily="34" charset="-128"/>
              </a:rPr>
              <a:t> Triathlon</a:t>
            </a:r>
            <a:endParaRPr lang="en-US" sz="2800" b="1" dirty="0" smtClean="0">
              <a:solidFill>
                <a:schemeClr val="tx1"/>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715968" y="1212267"/>
            <a:ext cx="2665584"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chemeClr val="tx1"/>
                </a:solidFill>
                <a:latin typeface="Adobe Gothic Std B" panose="020B0800000000000000" pitchFamily="34" charset="-128"/>
                <a:ea typeface="Adobe Gothic Std B" panose="020B0800000000000000" pitchFamily="34" charset="-128"/>
              </a:rPr>
              <a:t>A few years ago me and my family participated  in a triathlon (swim, bike  and  run in one go) in  a  town far from ours.</a:t>
            </a:r>
          </a:p>
          <a:p>
            <a:pPr algn="ctr"/>
            <a:endParaRPr lang="en-US" b="1" dirty="0">
              <a:solidFill>
                <a:schemeClr val="tx1"/>
              </a:solidFill>
              <a:latin typeface="Adobe Gothic Std B" panose="020B0800000000000000" pitchFamily="34" charset="-128"/>
              <a:ea typeface="Adobe Gothic Std B" panose="020B0800000000000000" pitchFamily="34" charset="-128"/>
            </a:endParaRPr>
          </a:p>
          <a:p>
            <a:pPr algn="ctr"/>
            <a:r>
              <a:rPr lang="en-US" b="1" dirty="0" smtClean="0">
                <a:solidFill>
                  <a:schemeClr val="tx1"/>
                </a:solidFill>
                <a:latin typeface="Adobe Gothic Std B" panose="020B0800000000000000" pitchFamily="34" charset="-128"/>
                <a:ea typeface="Adobe Gothic Std B" panose="020B0800000000000000" pitchFamily="34" charset="-128"/>
              </a:rPr>
              <a:t>It was very exhausting since there were so  many people in the  event. Along  with  that  we  still had  to complete the  main events of swimming,  biking  and running.</a:t>
            </a:r>
            <a:endParaRPr lang="en-US" b="1" dirty="0" smtClean="0">
              <a:solidFill>
                <a:schemeClr val="tx1"/>
              </a:solidFill>
              <a:latin typeface="Adobe Gothic Std B" panose="020B0800000000000000" pitchFamily="34" charset="-128"/>
              <a:ea typeface="Adobe Gothic Std B" panose="020B0800000000000000" pitchFamily="34" charset="-128"/>
            </a:endParaRP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3548626" y="1212268"/>
            <a:ext cx="7678893"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25076">
            <a:off x="3874474" y="3711128"/>
            <a:ext cx="3181474" cy="2386105"/>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9455">
            <a:off x="4218491" y="1323012"/>
            <a:ext cx="2224446" cy="296592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45593">
            <a:off x="7559017" y="1582425"/>
            <a:ext cx="3405604" cy="2554202"/>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76283">
            <a:off x="7633148" y="3671426"/>
            <a:ext cx="3416549" cy="2562411"/>
          </a:xfrm>
          <a:prstGeom prst="rect">
            <a:avLst/>
          </a:prstGeom>
        </p:spPr>
      </p:pic>
    </p:spTree>
    <p:extLst>
      <p:ext uri="{BB962C8B-B14F-4D97-AF65-F5344CB8AC3E}">
        <p14:creationId xmlns:p14="http://schemas.microsoft.com/office/powerpoint/2010/main" val="2059062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0"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30" y="347119"/>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El </a:t>
            </a:r>
            <a:r>
              <a:rPr lang="en-US" sz="2800" b="1" dirty="0" err="1" smtClean="0">
                <a:solidFill>
                  <a:schemeClr val="tx1"/>
                </a:solidFill>
                <a:latin typeface="Adobe Gothic Std B" panose="020B0800000000000000" pitchFamily="34" charset="-128"/>
                <a:ea typeface="Adobe Gothic Std B" panose="020B0800000000000000" pitchFamily="34" charset="-128"/>
              </a:rPr>
              <a:t>Nido</a:t>
            </a:r>
            <a:r>
              <a:rPr lang="en-US" sz="2800" b="1" dirty="0" smtClean="0">
                <a:solidFill>
                  <a:schemeClr val="tx1"/>
                </a:solidFill>
                <a:latin typeface="Adobe Gothic Std B" panose="020B0800000000000000" pitchFamily="34" charset="-128"/>
                <a:ea typeface="Adobe Gothic Std B" panose="020B0800000000000000" pitchFamily="34" charset="-128"/>
              </a:rPr>
              <a:t>,  Palawa</a:t>
            </a:r>
            <a:r>
              <a:rPr lang="en-US" sz="2800" b="1" dirty="0">
                <a:solidFill>
                  <a:schemeClr val="tx1"/>
                </a:solidFill>
                <a:latin typeface="Adobe Gothic Std B" panose="020B0800000000000000" pitchFamily="34" charset="-128"/>
                <a:ea typeface="Adobe Gothic Std B" panose="020B0800000000000000" pitchFamily="34" charset="-128"/>
              </a:rPr>
              <a:t>n</a:t>
            </a:r>
            <a:endParaRPr lang="en-US" sz="2800" b="1" dirty="0" smtClean="0">
              <a:solidFill>
                <a:schemeClr val="tx1"/>
              </a:solidFill>
              <a:latin typeface="Adobe Gothic Std B" panose="020B0800000000000000" pitchFamily="34" charset="-128"/>
              <a:ea typeface="Adobe Gothic Std B" panose="020B0800000000000000" pitchFamily="34" charset="-128"/>
            </a:endParaRPr>
          </a:p>
        </p:txBody>
      </p:sp>
      <p:sp>
        <p:nvSpPr>
          <p:cNvPr id="7" name="Rectangle 6"/>
          <p:cNvSpPr/>
          <p:nvPr/>
        </p:nvSpPr>
        <p:spPr>
          <a:xfrm>
            <a:off x="715968" y="1212267"/>
            <a:ext cx="2665584"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chemeClr val="tx1"/>
                </a:solidFill>
                <a:latin typeface="Adobe Gothic Std B" panose="020B0800000000000000" pitchFamily="34" charset="-128"/>
                <a:ea typeface="Adobe Gothic Std B" panose="020B0800000000000000" pitchFamily="34" charset="-128"/>
              </a:rPr>
              <a:t>This  year my family  also opted to go to El </a:t>
            </a:r>
            <a:r>
              <a:rPr lang="en-US" b="1" dirty="0" err="1" smtClean="0">
                <a:solidFill>
                  <a:schemeClr val="tx1"/>
                </a:solidFill>
                <a:latin typeface="Adobe Gothic Std B" panose="020B0800000000000000" pitchFamily="34" charset="-128"/>
                <a:ea typeface="Adobe Gothic Std B" panose="020B0800000000000000" pitchFamily="34" charset="-128"/>
              </a:rPr>
              <a:t>Nido</a:t>
            </a:r>
            <a:r>
              <a:rPr lang="en-US" b="1" dirty="0" smtClean="0">
                <a:solidFill>
                  <a:schemeClr val="tx1"/>
                </a:solidFill>
                <a:latin typeface="Adobe Gothic Std B" panose="020B0800000000000000" pitchFamily="34" charset="-128"/>
                <a:ea typeface="Adobe Gothic Std B" panose="020B0800000000000000" pitchFamily="34" charset="-128"/>
              </a:rPr>
              <a:t> Palawan, a beach town south of the Philippines. </a:t>
            </a:r>
          </a:p>
          <a:p>
            <a:pPr algn="ctr"/>
            <a:endParaRPr lang="en-US" b="1" dirty="0">
              <a:solidFill>
                <a:schemeClr val="tx1"/>
              </a:solidFill>
              <a:latin typeface="Adobe Gothic Std B" panose="020B0800000000000000" pitchFamily="34" charset="-128"/>
              <a:ea typeface="Adobe Gothic Std B" panose="020B0800000000000000" pitchFamily="34" charset="-128"/>
            </a:endParaRPr>
          </a:p>
          <a:p>
            <a:pPr algn="ctr"/>
            <a:r>
              <a:rPr lang="en-US" b="1" dirty="0" smtClean="0">
                <a:solidFill>
                  <a:schemeClr val="tx1"/>
                </a:solidFill>
                <a:latin typeface="Adobe Gothic Std B" panose="020B0800000000000000" pitchFamily="34" charset="-128"/>
                <a:ea typeface="Adobe Gothic Std B" panose="020B0800000000000000" pitchFamily="34" charset="-128"/>
              </a:rPr>
              <a:t>The place seemed  to  have come straight from a movie. The  waters and sky  were clear,  with numerous island dotting the  sea.</a:t>
            </a:r>
            <a:endParaRPr lang="en-US" b="1" dirty="0" smtClean="0">
              <a:solidFill>
                <a:schemeClr val="tx1"/>
              </a:solidFill>
              <a:latin typeface="Adobe Gothic Std B" panose="020B0800000000000000" pitchFamily="34" charset="-128"/>
              <a:ea typeface="Adobe Gothic Std B" panose="020B0800000000000000" pitchFamily="34" charset="-128"/>
            </a:endParaRP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a:p>
            <a:pPr algn="ctr"/>
            <a:endParaRPr lang="en-US" sz="1200" b="1" dirty="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3548626" y="1212268"/>
            <a:ext cx="7678893" cy="5259933"/>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01619">
            <a:off x="6353878" y="1784685"/>
            <a:ext cx="2135508" cy="284734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7124" y="1589323"/>
            <a:ext cx="2332025" cy="174901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49620">
            <a:off x="3810185" y="1622638"/>
            <a:ext cx="2703431" cy="202757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6050" y="4050146"/>
            <a:ext cx="2763099" cy="207232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96109">
            <a:off x="3836238" y="4183496"/>
            <a:ext cx="2475890" cy="1856918"/>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9732" y="3732675"/>
            <a:ext cx="1816377" cy="2421836"/>
          </a:xfrm>
          <a:prstGeom prst="rect">
            <a:avLst/>
          </a:prstGeom>
        </p:spPr>
      </p:pic>
    </p:spTree>
    <p:extLst>
      <p:ext uri="{BB962C8B-B14F-4D97-AF65-F5344CB8AC3E}">
        <p14:creationId xmlns:p14="http://schemas.microsoft.com/office/powerpoint/2010/main" val="2096142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 y="0"/>
            <a:ext cx="12206796" cy="6858000"/>
          </a:xfrm>
          <a:prstGeom prst="rect">
            <a:avLst/>
          </a:prstGeom>
        </p:spPr>
      </p:pic>
      <p:sp>
        <p:nvSpPr>
          <p:cNvPr id="5" name="Rectangle 4"/>
          <p:cNvSpPr/>
          <p:nvPr/>
        </p:nvSpPr>
        <p:spPr>
          <a:xfrm>
            <a:off x="3789798" y="2183143"/>
            <a:ext cx="5049794" cy="2916194"/>
          </a:xfrm>
          <a:prstGeom prst="rect">
            <a:avLst/>
          </a:prstGeom>
          <a:solidFill>
            <a:srgbClr val="1F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1929" y="254638"/>
            <a:ext cx="10753343" cy="739734"/>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Adobe Gothic Std B" panose="020B0800000000000000" pitchFamily="34" charset="-128"/>
                <a:ea typeface="Adobe Gothic Std B" panose="020B0800000000000000" pitchFamily="34" charset="-128"/>
              </a:rPr>
              <a:t>Palawan</a:t>
            </a:r>
            <a:endParaRPr lang="en-US" sz="2800" b="1" dirty="0" smtClean="0">
              <a:solidFill>
                <a:schemeClr val="tx1"/>
              </a:solidFill>
              <a:latin typeface="Adobe Gothic Std B" panose="020B0800000000000000" pitchFamily="34" charset="-128"/>
              <a:ea typeface="Adobe Gothic Std B" panose="020B0800000000000000" pitchFamily="34" charset="-128"/>
            </a:endParaRPr>
          </a:p>
        </p:txBody>
      </p:sp>
      <p:sp>
        <p:nvSpPr>
          <p:cNvPr id="8" name="Rectangle 7"/>
          <p:cNvSpPr/>
          <p:nvPr/>
        </p:nvSpPr>
        <p:spPr>
          <a:xfrm>
            <a:off x="711930" y="1114425"/>
            <a:ext cx="10753343" cy="5543550"/>
          </a:xfrm>
          <a:prstGeom prst="rect">
            <a:avLst/>
          </a:prstGeom>
          <a:solidFill>
            <a:srgbClr val="F8D99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chemeClr val="tx1"/>
              </a:solidFill>
              <a:latin typeface="Adobe Gothic Std B" panose="020B0800000000000000" pitchFamily="34" charset="-128"/>
              <a:ea typeface="Adobe Gothic Std B" panose="020B0800000000000000" pitchFamily="34" charset="-128"/>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28" y="1114425"/>
            <a:ext cx="10753343" cy="5543550"/>
          </a:xfrm>
          <a:prstGeom prst="rect">
            <a:avLst/>
          </a:prstGeom>
        </p:spPr>
      </p:pic>
    </p:spTree>
    <p:extLst>
      <p:ext uri="{BB962C8B-B14F-4D97-AF65-F5344CB8AC3E}">
        <p14:creationId xmlns:p14="http://schemas.microsoft.com/office/powerpoint/2010/main" val="1763786513"/>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3027</TotalTime>
  <Words>327</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Adobe Gothic Std B</vt:lpstr>
      <vt:lpstr>Arial</vt:lpstr>
      <vt:lpstr>Calibri Light</vt:lpstr>
      <vt:lpstr>Metropolitan</vt:lpstr>
      <vt:lpstr>MABUHAY!!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Santino Campos</dc:creator>
  <cp:lastModifiedBy>Santino Campos</cp:lastModifiedBy>
  <cp:revision>42</cp:revision>
  <dcterms:created xsi:type="dcterms:W3CDTF">2017-07-03T02:43:17Z</dcterms:created>
  <dcterms:modified xsi:type="dcterms:W3CDTF">2017-07-06T15:01:48Z</dcterms:modified>
</cp:coreProperties>
</file>